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594" r:id="rId2"/>
    <p:sldId id="593" r:id="rId3"/>
    <p:sldId id="601" r:id="rId4"/>
    <p:sldId id="602" r:id="rId5"/>
    <p:sldId id="600" r:id="rId6"/>
    <p:sldId id="603" r:id="rId7"/>
    <p:sldId id="599" r:id="rId8"/>
    <p:sldId id="604" r:id="rId9"/>
    <p:sldId id="598" r:id="rId10"/>
    <p:sldId id="605" r:id="rId11"/>
    <p:sldId id="597" r:id="rId12"/>
    <p:sldId id="606" r:id="rId13"/>
    <p:sldId id="596" r:id="rId14"/>
    <p:sldId id="607" r:id="rId15"/>
    <p:sldId id="595" r:id="rId16"/>
    <p:sldId id="60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E6301-4AA7-F54E-8571-1CDE80768C0F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12D35-ED8A-A34B-A0C4-F8E9B41C53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5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5/19/25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CF6CD-6678-C8E4-DD6B-EF9F34566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3571875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Who do we say we are? </a:t>
            </a:r>
          </a:p>
          <a:p>
            <a:pPr marL="0" indent="0">
              <a:buNone/>
            </a:pPr>
            <a:r>
              <a:rPr lang="en-US" sz="4400" dirty="0"/>
              <a:t>What do we say we value?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94DE9-0D07-7CD8-67BB-FFBC1A4225D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66126" y="645106"/>
            <a:ext cx="5247747" cy="52477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85D628E-A450-F544-EC95-10E6709F8E6E}"/>
              </a:ext>
            </a:extLst>
          </p:cNvPr>
          <p:cNvSpPr txBox="1"/>
          <p:nvPr/>
        </p:nvSpPr>
        <p:spPr>
          <a:xfrm>
            <a:off x="12575969" y="8312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59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025E1-7ACB-902E-EBC6-E4B43C390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7F006-4F22-115D-16F7-34CEEA34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72F66-7778-6744-F095-C8A8D063B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161227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D23D7-C633-FE32-6EFA-130FAA6152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334BA-2516-2C8F-7CE6-6387D72D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4A50-8FE5-A71F-5539-9BE72B61A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</a:t>
            </a:r>
            <a:r>
              <a:rPr lang="en-US" dirty="0">
                <a:solidFill>
                  <a:srgbClr val="EFEDE3"/>
                </a:solidFill>
              </a:rPr>
              <a:t>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151192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6E9CDE-FC26-A004-E206-16A267694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320A2-DBA7-917E-0D0B-4D0A6A3E1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065D4-D102-357C-4967-7F1B19A19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16983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F03AA8-025D-A462-9030-D57D0B255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47D01-9122-2DDC-5275-F96EC092A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CA7C1-14F2-15BE-D96F-E69BA4786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HOW are you sharpening your NLW &amp; ministry skills?</a:t>
            </a:r>
          </a:p>
          <a:p>
            <a:r>
              <a:rPr lang="en-US" dirty="0"/>
              <a:t>Scripture. </a:t>
            </a:r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3646003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6F191-274A-936B-62F6-2158DAE932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2764-6980-FD6A-1AD8-DB558A86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CBA15-EE23-E378-9871-E811AE707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HOW are you sharpening your NLW &amp; ministry skills?</a:t>
            </a:r>
          </a:p>
          <a:p>
            <a:r>
              <a:rPr lang="en-US" dirty="0"/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345911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22B0A-F829-A570-7434-4402835D5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8D20-518E-3532-87F6-4E378547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A2E4A-0237-01DD-0D87-1012898BE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HOW are you sharpening your NLW &amp; ministry skills?</a:t>
            </a:r>
          </a:p>
          <a:p>
            <a:r>
              <a:rPr lang="en-US" dirty="0"/>
              <a:t>Scripture. WHEN are you reading and memorizing scripture?</a:t>
            </a:r>
          </a:p>
          <a:p>
            <a:r>
              <a:rPr lang="en-US" dirty="0"/>
              <a:t>Heart of Worship. </a:t>
            </a:r>
            <a:r>
              <a:rPr lang="en-US" dirty="0">
                <a:solidFill>
                  <a:srgbClr val="EFEDE3"/>
                </a:solidFill>
              </a:rPr>
              <a:t>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99807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E57F8-F17F-5AF9-97B9-D58507E1EF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2A13-3FA3-4532-72B3-4F79B0CF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DFD65-7DB0-B367-6014-35F35EDE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WHO are you sharing your faith with and praying for?</a:t>
            </a:r>
          </a:p>
          <a:p>
            <a:r>
              <a:rPr lang="en-US" dirty="0"/>
              <a:t>Excellence. HOW are you sharpening your NLW &amp; ministry skills?</a:t>
            </a:r>
          </a:p>
          <a:p>
            <a:r>
              <a:rPr lang="en-US" dirty="0"/>
              <a:t>Scripture. WHEN are you reading and memorizing scripture?</a:t>
            </a:r>
          </a:p>
          <a:p>
            <a:r>
              <a:rPr lang="en-US" dirty="0"/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701687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1F981-D5D5-BA36-BADE-3B144B8B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</p:spTree>
    <p:extLst>
      <p:ext uri="{BB962C8B-B14F-4D97-AF65-F5344CB8AC3E}">
        <p14:creationId xmlns:p14="http://schemas.microsoft.com/office/powerpoint/2010/main" val="235838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5A617A-6285-AB3A-B567-629C2F8AB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ADF76-CBCA-DACE-A2A5-DA16A044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B1F3A-C7A2-222C-1068-C4F99F98B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</a:t>
            </a:r>
            <a:r>
              <a:rPr lang="en-US" dirty="0">
                <a:solidFill>
                  <a:srgbClr val="EFEDE3"/>
                </a:solidFill>
              </a:rPr>
              <a:t>WHO are you discipling long-term?</a:t>
            </a:r>
          </a:p>
          <a:p>
            <a:r>
              <a:rPr lang="en-US" dirty="0">
                <a:solidFill>
                  <a:srgbClr val="EFEDE3"/>
                </a:solidFill>
              </a:rPr>
              <a:t>Mentoring. WHO are you mentoring &amp; training one on one?</a:t>
            </a:r>
          </a:p>
          <a:p>
            <a:r>
              <a:rPr lang="en-US" dirty="0">
                <a:solidFill>
                  <a:srgbClr val="EFEDE3"/>
                </a:solidFill>
              </a:rPr>
              <a:t>Empowering. 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270386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566483-3F26-5657-F1D6-56A7A7D8BD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9F229-CBAB-616A-279B-2F680F02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9E5FB-F5F5-4D12-FD36-BF263AB53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>
                <a:solidFill>
                  <a:srgbClr val="EFEDE3"/>
                </a:solidFill>
              </a:rPr>
              <a:t>Mentoring. WHO are you mentoring &amp; training one on one?</a:t>
            </a:r>
          </a:p>
          <a:p>
            <a:r>
              <a:rPr lang="en-US" dirty="0">
                <a:solidFill>
                  <a:srgbClr val="EFEDE3"/>
                </a:solidFill>
              </a:rPr>
              <a:t>Empowering. 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49110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205FA-F388-A691-F52F-E9EE52CC5D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FD06F-9DB6-090E-88F4-33F996BE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7AF8E-3EBA-B6F5-D834-CB38D10C1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</a:t>
            </a:r>
            <a:r>
              <a:rPr lang="en-US" dirty="0">
                <a:solidFill>
                  <a:srgbClr val="EFEDE3"/>
                </a:solidFill>
              </a:rPr>
              <a:t>WHO are you mentoring &amp; training one on one?</a:t>
            </a:r>
          </a:p>
          <a:p>
            <a:r>
              <a:rPr lang="en-US" dirty="0">
                <a:solidFill>
                  <a:srgbClr val="EFEDE3"/>
                </a:solidFill>
              </a:rPr>
              <a:t>Empowering. 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176916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60720-69C0-73B7-9C77-A27AB7A3C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34391-BFB5-2056-A947-8A76BEB5F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EB4394-C9F9-210B-2BEA-EE72A61D5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>
                <a:solidFill>
                  <a:srgbClr val="EFEDE3"/>
                </a:solidFill>
              </a:rPr>
              <a:t>Empowering. 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40542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4FE2AC-45AA-C9D8-9534-5FCC7EEEA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789BB-A0CA-0930-B558-5E6B810E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49C6B-CE4B-EDF2-7CD3-DC26F67C7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</a:t>
            </a:r>
            <a:r>
              <a:rPr lang="en-US" dirty="0">
                <a:solidFill>
                  <a:srgbClr val="EFEDE3"/>
                </a:solidFill>
              </a:rPr>
              <a:t>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246839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DD9F2-ECB0-5363-17E2-E1B690D87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5F2D0-6F2B-3DF4-0573-24C39E3D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CB3B-13A7-1223-C3A1-3047C4636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>
                <a:solidFill>
                  <a:srgbClr val="EFEDE3"/>
                </a:solidFill>
              </a:rPr>
              <a:t>Witnessing. 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283814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1A08B7-125B-C05B-566C-9A4C2B8B3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8ACC7-0497-1B81-B084-945F31EC0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Doing What We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AD70A-85A7-5024-C172-B2F8EED82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Discipleship. WHO are you discipling long-term?</a:t>
            </a:r>
          </a:p>
          <a:p>
            <a:r>
              <a:rPr lang="en-US" dirty="0"/>
              <a:t>Mentoring. WHO are you mentoring &amp; training one on one?</a:t>
            </a:r>
          </a:p>
          <a:p>
            <a:r>
              <a:rPr lang="en-US" dirty="0"/>
              <a:t>Empowering. WHO are you empowering to take your place?</a:t>
            </a:r>
          </a:p>
          <a:p>
            <a:r>
              <a:rPr lang="en-US" dirty="0"/>
              <a:t>Witnessing. </a:t>
            </a:r>
            <a:r>
              <a:rPr lang="en-US" dirty="0">
                <a:solidFill>
                  <a:srgbClr val="EFEDE3"/>
                </a:solidFill>
              </a:rPr>
              <a:t>WHO are you sharing your faith with and praying for?</a:t>
            </a:r>
          </a:p>
          <a:p>
            <a:r>
              <a:rPr lang="en-US" dirty="0">
                <a:solidFill>
                  <a:srgbClr val="EFEDE3"/>
                </a:solidFill>
              </a:rPr>
              <a:t>Excellence. HOW are you sharpening your NLW &amp; ministry skills?</a:t>
            </a:r>
          </a:p>
          <a:p>
            <a:r>
              <a:rPr lang="en-US" dirty="0">
                <a:solidFill>
                  <a:srgbClr val="EFEDE3"/>
                </a:solidFill>
              </a:rPr>
              <a:t>Scripture. WHEN are you reading and memorizing scripture?</a:t>
            </a:r>
          </a:p>
          <a:p>
            <a:r>
              <a:rPr lang="en-US" dirty="0">
                <a:solidFill>
                  <a:srgbClr val="EFEDE3"/>
                </a:solidFill>
              </a:rPr>
              <a:t>Heart of Worship. HOW are you guarding your heart and stoking your love for God?</a:t>
            </a:r>
          </a:p>
        </p:txBody>
      </p:sp>
    </p:spTree>
    <p:extLst>
      <p:ext uri="{BB962C8B-B14F-4D97-AF65-F5344CB8AC3E}">
        <p14:creationId xmlns:p14="http://schemas.microsoft.com/office/powerpoint/2010/main" val="398342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1591</TotalTime>
  <Words>1238</Words>
  <Application>Microsoft Macintosh PowerPoint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Franklin Gothic Book</vt:lpstr>
      <vt:lpstr>Crop</vt:lpstr>
      <vt:lpstr>PowerPoint Presentation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  <vt:lpstr>Doing What We Claim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Funnel of Development</dc:title>
  <dc:creator>dwayne moore</dc:creator>
  <cp:lastModifiedBy>dwayne moore</cp:lastModifiedBy>
  <cp:revision>5</cp:revision>
  <dcterms:created xsi:type="dcterms:W3CDTF">2021-12-29T17:27:09Z</dcterms:created>
  <dcterms:modified xsi:type="dcterms:W3CDTF">2025-05-20T03:07:38Z</dcterms:modified>
</cp:coreProperties>
</file>